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67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Weaving Insights: Understanding Garment Employee Productivity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garment industry, productivity is key. Our team has conducted an in-depth analysis to understand the factors that affect productivity and employee performance. Let's take a closer look at our findings.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9893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786086" y="5994797"/>
            <a:ext cx="20777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0095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Industry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4824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584388"/>
            <a:ext cx="2296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Global Importance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53745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garment industry is one of the largest sources of employment and revenue in developing countries.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14824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5845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Labour Dynamics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53864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industry heavily relies on manual labour, making it a labor-intensive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059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Data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133600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9181" y="23695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Period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9181" y="2938939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 was collected from December 2014 to October 2015.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375249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69181" y="3988475"/>
            <a:ext cx="24547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Level of Observation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069181" y="4557832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 is observed at the quarter-department and department-productivity level.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371386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69181" y="56073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Quality Control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9181" y="6176724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imputed the missing values and used the median value as a substitute in the WIP variable.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392555"/>
            <a:ext cx="77053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Exploratory Data Analysis (EDA)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Scatter Plot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plotted the data to identify any relationships between variables.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22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Correlation Matrix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used a correlation matrix to identify the strength of the relationships between the variables.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Box Plot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also created a box plot to identify any outliers in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13752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Model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3387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74394" y="3380423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4150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Linear Regression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98442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used a linear regression model to identify the key variables affecting productivity.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90799" y="47355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651534" y="4777264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48119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Variables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212913" y="5381268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key variables we identified were incentives in Bangladeshi Taka (BDT), allocated minutes for a task, number of workers on a team, and amount of overtime in minutes.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1787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823924" y="519946"/>
            <a:ext cx="3782020" cy="5909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3"/>
              </a:lnSpc>
              <a:buNone/>
            </a:pPr>
            <a:r>
              <a:rPr lang="en-US" sz="3723" kern="0" spc="-112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Analysis</a:t>
            </a:r>
            <a:endParaRPr lang="en-US" sz="3723" dirty="0"/>
          </a:p>
        </p:txBody>
      </p:sp>
      <p:sp>
        <p:nvSpPr>
          <p:cNvPr id="5" name="Shape 3"/>
          <p:cNvSpPr/>
          <p:nvPr/>
        </p:nvSpPr>
        <p:spPr>
          <a:xfrm>
            <a:off x="7296269" y="1488996"/>
            <a:ext cx="37743" cy="622053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527786" y="1830407"/>
            <a:ext cx="661868" cy="37743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02376" y="1636633"/>
            <a:ext cx="425410" cy="425410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178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59776" y="1672114"/>
            <a:ext cx="110609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r>
              <a:rPr lang="en-US" sz="2234" kern="0" spc="-3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234" dirty="0"/>
          </a:p>
        </p:txBody>
      </p:sp>
      <p:sp>
        <p:nvSpPr>
          <p:cNvPr id="9" name="Text 7"/>
          <p:cNvSpPr/>
          <p:nvPr/>
        </p:nvSpPr>
        <p:spPr>
          <a:xfrm>
            <a:off x="8355092" y="1678067"/>
            <a:ext cx="1890951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861" kern="0" spc="-5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Incentives</a:t>
            </a:r>
            <a:endParaRPr lang="en-US" sz="1861" dirty="0"/>
          </a:p>
        </p:txBody>
      </p:sp>
      <p:sp>
        <p:nvSpPr>
          <p:cNvPr id="10" name="Text 8"/>
          <p:cNvSpPr/>
          <p:nvPr/>
        </p:nvSpPr>
        <p:spPr>
          <a:xfrm>
            <a:off x="8355092" y="2162532"/>
            <a:ext cx="3451265" cy="1512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2"/>
              </a:lnSpc>
              <a:buNone/>
            </a:pPr>
            <a:r>
              <a:rPr lang="en-US" sz="1489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found that for each 10 BDT incentive increase, the model predicts an increase of approximately 2.95% in productivity. This shows that incentivizing employees can increase productivity.</a:t>
            </a:r>
            <a:endParaRPr lang="en-US" sz="1489" dirty="0"/>
          </a:p>
        </p:txBody>
      </p:sp>
      <p:sp>
        <p:nvSpPr>
          <p:cNvPr id="11" name="Shape 9"/>
          <p:cNvSpPr/>
          <p:nvPr/>
        </p:nvSpPr>
        <p:spPr>
          <a:xfrm>
            <a:off x="6440507" y="2775883"/>
            <a:ext cx="661868" cy="37743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02376" y="2582108"/>
            <a:ext cx="425410" cy="425410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178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240726" y="2617589"/>
            <a:ext cx="148709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r>
              <a:rPr lang="en-US" sz="2234" kern="0" spc="-3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234" dirty="0"/>
          </a:p>
        </p:txBody>
      </p:sp>
      <p:sp>
        <p:nvSpPr>
          <p:cNvPr id="14" name="Text 12"/>
          <p:cNvSpPr/>
          <p:nvPr/>
        </p:nvSpPr>
        <p:spPr>
          <a:xfrm>
            <a:off x="4207550" y="2623542"/>
            <a:ext cx="2067520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27"/>
              </a:lnSpc>
              <a:buNone/>
            </a:pPr>
            <a:r>
              <a:rPr lang="en-US" sz="1861" kern="0" spc="-5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Allocated Task Time</a:t>
            </a:r>
            <a:endParaRPr lang="en-US" sz="1861" dirty="0"/>
          </a:p>
        </p:txBody>
      </p:sp>
      <p:sp>
        <p:nvSpPr>
          <p:cNvPr id="15" name="Text 13"/>
          <p:cNvSpPr/>
          <p:nvPr/>
        </p:nvSpPr>
        <p:spPr>
          <a:xfrm>
            <a:off x="2823924" y="3108008"/>
            <a:ext cx="3451146" cy="2116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82"/>
              </a:lnSpc>
              <a:buNone/>
            </a:pPr>
            <a:r>
              <a:rPr lang="en-US" sz="1489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predicts that for each minute decrease in allocated time for a task, there is an increase of approximately 0.41203% in productivity. This shows that giving employees more time to complete tasks can improve overall productivity.</a:t>
            </a:r>
            <a:endParaRPr lang="en-US" sz="1489" dirty="0"/>
          </a:p>
        </p:txBody>
      </p:sp>
      <p:sp>
        <p:nvSpPr>
          <p:cNvPr id="16" name="Shape 14"/>
          <p:cNvSpPr/>
          <p:nvPr/>
        </p:nvSpPr>
        <p:spPr>
          <a:xfrm>
            <a:off x="7527786" y="4394180"/>
            <a:ext cx="661868" cy="37743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02376" y="4200406"/>
            <a:ext cx="425410" cy="425410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178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236916" y="4235887"/>
            <a:ext cx="156329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r>
              <a:rPr lang="en-US" sz="2234" kern="0" spc="-3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234" dirty="0"/>
          </a:p>
        </p:txBody>
      </p:sp>
      <p:sp>
        <p:nvSpPr>
          <p:cNvPr id="19" name="Text 17"/>
          <p:cNvSpPr/>
          <p:nvPr/>
        </p:nvSpPr>
        <p:spPr>
          <a:xfrm>
            <a:off x="8355092" y="4241840"/>
            <a:ext cx="1890951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861" kern="0" spc="-5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 Size</a:t>
            </a:r>
            <a:endParaRPr lang="en-US" sz="1861" dirty="0"/>
          </a:p>
        </p:txBody>
      </p:sp>
      <p:sp>
        <p:nvSpPr>
          <p:cNvPr id="20" name="Text 18"/>
          <p:cNvSpPr/>
          <p:nvPr/>
        </p:nvSpPr>
        <p:spPr>
          <a:xfrm>
            <a:off x="8355092" y="4726305"/>
            <a:ext cx="3451265" cy="1512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2"/>
              </a:lnSpc>
              <a:buNone/>
            </a:pPr>
            <a:r>
              <a:rPr lang="en-US" sz="1489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According to the model, for each additional worker, there is an increase of approximately 0.32035% in productivity. This shows that having a larger team can improve overall productivity.</a:t>
            </a:r>
            <a:endParaRPr lang="en-US" sz="1489" dirty="0"/>
          </a:p>
        </p:txBody>
      </p:sp>
      <p:sp>
        <p:nvSpPr>
          <p:cNvPr id="21" name="Shape 19"/>
          <p:cNvSpPr/>
          <p:nvPr/>
        </p:nvSpPr>
        <p:spPr>
          <a:xfrm>
            <a:off x="6440507" y="5978545"/>
            <a:ext cx="661868" cy="37743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02376" y="5784771"/>
            <a:ext cx="425410" cy="425410"/>
          </a:xfrm>
          <a:prstGeom prst="roundRect">
            <a:avLst>
              <a:gd name="adj" fmla="val 20004"/>
            </a:avLst>
          </a:prstGeom>
          <a:solidFill>
            <a:srgbClr val="FCE2CF"/>
          </a:solidFill>
          <a:ln w="1178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33106" y="5820251"/>
            <a:ext cx="163949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r>
              <a:rPr lang="en-US" sz="2234" kern="0" spc="-3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234" dirty="0"/>
          </a:p>
        </p:txBody>
      </p:sp>
      <p:sp>
        <p:nvSpPr>
          <p:cNvPr id="24" name="Text 22"/>
          <p:cNvSpPr/>
          <p:nvPr/>
        </p:nvSpPr>
        <p:spPr>
          <a:xfrm>
            <a:off x="4384119" y="5826204"/>
            <a:ext cx="1890951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27"/>
              </a:lnSpc>
              <a:buNone/>
            </a:pPr>
            <a:r>
              <a:rPr lang="en-US" sz="1861" kern="0" spc="-5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Overtime</a:t>
            </a:r>
            <a:endParaRPr lang="en-US" sz="1861" dirty="0"/>
          </a:p>
        </p:txBody>
      </p:sp>
      <p:sp>
        <p:nvSpPr>
          <p:cNvPr id="25" name="Text 23"/>
          <p:cNvSpPr/>
          <p:nvPr/>
        </p:nvSpPr>
        <p:spPr>
          <a:xfrm>
            <a:off x="2823924" y="6310670"/>
            <a:ext cx="3451146" cy="907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82"/>
              </a:lnSpc>
              <a:buNone/>
            </a:pPr>
            <a:r>
              <a:rPr lang="en-US" sz="1489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analysis did not reveal a significant relationship between overtime and productivity.</a:t>
            </a:r>
            <a:endParaRPr lang="en-US" sz="148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6031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73975" y="2977872"/>
            <a:ext cx="28861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Increase in Productivity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547229"/>
            <a:ext cx="289810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our analysis, we can confidently say that our product will increase productivity in your garment business by up to 3%. This increase can translate into significant revenue gains for your business.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866209" y="2977872"/>
            <a:ext cx="28349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Competitive Advantage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6209" y="3547229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using our product, you will have a competitive edge over other businesses in your industry. Improved productivity means faster turnaround times and higher-quality output.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741890"/>
            <a:ext cx="3370064" cy="388453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458444" y="2977872"/>
            <a:ext cx="27206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Employee Satisfaction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8444" y="3547229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product incentivizes your employees to work more efficiently, which can lead to increased job satisfaction and a higher retention rate.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570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384709"/>
            <a:ext cx="712220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Hasnat, S. (2023, November 8). Workers making clothes for top brands reject a proposal: $113 A month. The New York Times. https://www.nytimes.com/2023/11/08/world/asia/bangladesh-minimum-wage-protests.html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5072777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Productivity Prediction of Garment Employees. (2020). UCI Machine Learning Repository. https://doi.org/10.24432/C51S6D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541</Words>
  <Application>Microsoft Macintosh PowerPoint</Application>
  <PresentationFormat>Custom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Bitter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Arora, Pallavi</cp:lastModifiedBy>
  <cp:revision>2</cp:revision>
  <dcterms:created xsi:type="dcterms:W3CDTF">2023-11-30T18:50:03Z</dcterms:created>
  <dcterms:modified xsi:type="dcterms:W3CDTF">2025-01-13T01:47:44Z</dcterms:modified>
</cp:coreProperties>
</file>